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8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2762" y="1860756"/>
            <a:ext cx="9146762" cy="1584176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419" y="1860756"/>
            <a:ext cx="7772400" cy="1470025"/>
          </a:xfrm>
        </p:spPr>
        <p:txBody>
          <a:bodyPr/>
          <a:lstStyle/>
          <a:p>
            <a:r>
              <a:rPr lang="da-DK" dirty="0" smtClean="0">
                <a:solidFill>
                  <a:schemeClr val="bg1"/>
                </a:solidFill>
                <a:cs typeface="Leelawadee" pitchFamily="34" charset="-34"/>
              </a:rPr>
              <a:t>Et barn er </a:t>
            </a:r>
            <a:r>
              <a:rPr lang="da-DK" dirty="0" smtClean="0">
                <a:solidFill>
                  <a:schemeClr val="bg1"/>
                </a:solidFill>
                <a:cs typeface="Leelawadee" pitchFamily="34" charset="-34"/>
              </a:rPr>
              <a:t/>
            </a:r>
            <a:br>
              <a:rPr lang="da-DK" dirty="0" smtClean="0">
                <a:solidFill>
                  <a:schemeClr val="bg1"/>
                </a:solidFill>
                <a:cs typeface="Leelawadee" pitchFamily="34" charset="-34"/>
              </a:rPr>
            </a:br>
            <a:r>
              <a:rPr lang="da-DK" dirty="0" smtClean="0">
                <a:solidFill>
                  <a:schemeClr val="bg1"/>
                </a:solidFill>
                <a:cs typeface="Leelawadee" pitchFamily="34" charset="-34"/>
              </a:rPr>
              <a:t>født </a:t>
            </a:r>
            <a:r>
              <a:rPr lang="da-DK" dirty="0" smtClean="0">
                <a:solidFill>
                  <a:schemeClr val="bg1"/>
                </a:solidFill>
                <a:cs typeface="Leelawadee" pitchFamily="34" charset="-34"/>
              </a:rPr>
              <a:t>i Betlehem</a:t>
            </a:r>
            <a:endParaRPr lang="da-DK" dirty="0">
              <a:solidFill>
                <a:schemeClr val="bg1"/>
              </a:solidFill>
              <a:cs typeface="Leelawadee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4990" y="0"/>
            <a:ext cx="9146762" cy="6858000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1187624" y="836712"/>
            <a:ext cx="6858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1. Et barn er født i Betlehem - Betlehem, 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Thi 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glæde 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sig Jerusalem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Halleluja, Halleluja! </a:t>
            </a:r>
          </a:p>
          <a:p>
            <a:pPr lvl="0"/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2. En fattig jomfru sad i løn - sad i løn,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og fødte Himlens kongesøn.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Halleluja, Halleluja! </a:t>
            </a:r>
            <a:endParaRPr lang="da-DK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4990" y="0"/>
            <a:ext cx="9146762" cy="6858000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971600" y="836712"/>
            <a:ext cx="74168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3. Han lagdes i et krybberum - krybberum,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Guds engle sang med fryd 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derom:</a:t>
            </a:r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Halleluja, Halleluja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!</a:t>
            </a:r>
          </a:p>
          <a:p>
            <a:pPr lvl="0"/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4. 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Og Østens vise </a:t>
            </a:r>
            <a:r>
              <a:rPr lang="da-DK" sz="3200" dirty="0" err="1">
                <a:solidFill>
                  <a:schemeClr val="bg1"/>
                </a:solidFill>
                <a:ea typeface="Times New Roman"/>
                <a:cs typeface="Leelawadee" pitchFamily="34" charset="-34"/>
              </a:rPr>
              <a:t>ofred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’ dér - </a:t>
            </a:r>
            <a:r>
              <a:rPr lang="da-DK" sz="3200" dirty="0" err="1">
                <a:solidFill>
                  <a:schemeClr val="bg1"/>
                </a:solidFill>
                <a:ea typeface="Times New Roman"/>
                <a:cs typeface="Leelawadee" pitchFamily="34" charset="-34"/>
              </a:rPr>
              <a:t>ofred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’ der,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guld, røgelse og myrra skær.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Halleluja, Halleluja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!</a:t>
            </a:r>
          </a:p>
          <a:p>
            <a:pPr lvl="0"/>
            <a:endParaRPr lang="en-US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844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4990" y="0"/>
            <a:ext cx="9146762" cy="6858000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1043608" y="836712"/>
            <a:ext cx="77048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5. 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Forvunden er nu al vor nød - al vor nød,</a:t>
            </a:r>
          </a:p>
          <a:p>
            <a:pPr lvl="1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os er i dag en frelser fød.</a:t>
            </a:r>
          </a:p>
          <a:p>
            <a:pPr lvl="1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Halleluja, Halleluja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!</a:t>
            </a:r>
          </a:p>
          <a:p>
            <a:pPr lvl="0"/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6. 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Guds kære børn vi blev på ny - blev på ny,</a:t>
            </a:r>
          </a:p>
          <a:p>
            <a:pPr lvl="1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skal holde jul i 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Himmel-by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.</a:t>
            </a:r>
          </a:p>
          <a:p>
            <a:pPr lvl="1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Halleluja, Halleluja!</a:t>
            </a:r>
          </a:p>
          <a:p>
            <a:pPr lvl="0"/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1340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4990" y="0"/>
            <a:ext cx="9146762" cy="6858000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1043608" y="836712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7. 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På stjernetæpper lyseblå - lyseblå,</a:t>
            </a:r>
          </a:p>
          <a:p>
            <a:pPr lvl="1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skal glade vi til kirke gå.</a:t>
            </a:r>
          </a:p>
          <a:p>
            <a:pPr lvl="1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Halleluja, Halleluja!</a:t>
            </a:r>
          </a:p>
          <a:p>
            <a:pPr lvl="0"/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8. Guds engle der os lære brat - lære brat,</a:t>
            </a:r>
          </a:p>
          <a:p>
            <a:pPr lvl="1"/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at synge, som de sang i nat:</a:t>
            </a:r>
          </a:p>
          <a:p>
            <a:pPr lvl="1"/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Halleluja, Halleluja!</a:t>
            </a:r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3128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4990" y="0"/>
            <a:ext cx="9146762" cy="6858000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1043608" y="836712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9. 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Da 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vorde engle 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vi som de - vi som de,</a:t>
            </a:r>
          </a:p>
          <a:p>
            <a:pPr lvl="1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Guds milde ansigt skal vi se.</a:t>
            </a:r>
          </a:p>
          <a:p>
            <a:pPr lvl="1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Halleluja, Halleluja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!</a:t>
            </a:r>
          </a:p>
          <a:p>
            <a:pPr lvl="0"/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10. 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Ham være pris til evig tid - evig tid,</a:t>
            </a:r>
          </a:p>
          <a:p>
            <a:pPr lvl="1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for frelser bold og </a:t>
            </a:r>
            <a:r>
              <a:rPr lang="da-DK" sz="3200">
                <a:solidFill>
                  <a:schemeClr val="bg1"/>
                </a:solidFill>
                <a:ea typeface="Times New Roman"/>
                <a:cs typeface="Leelawadee" pitchFamily="34" charset="-34"/>
              </a:rPr>
              <a:t>broder </a:t>
            </a:r>
            <a:r>
              <a:rPr lang="da-DK" sz="320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blid!</a:t>
            </a:r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1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Halleluja, Halleluja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!</a:t>
            </a:r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</p:txBody>
      </p:sp>
      <p:sp>
        <p:nvSpPr>
          <p:cNvPr id="4" name="Rektangel 3"/>
          <p:cNvSpPr>
            <a:spLocks noChangeArrowheads="1"/>
          </p:cNvSpPr>
          <p:nvPr/>
        </p:nvSpPr>
        <p:spPr bwMode="auto">
          <a:xfrm>
            <a:off x="6745758" y="6309320"/>
            <a:ext cx="23762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dirty="0" smtClean="0">
                <a:solidFill>
                  <a:schemeClr val="accent6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jul.soendagsskoler.dk</a:t>
            </a:r>
            <a:endParaRPr lang="da-DK" altLang="da-DK" sz="1800" dirty="0">
              <a:solidFill>
                <a:schemeClr val="accent6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1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238</Words>
  <Application>Microsoft Office PowerPoint</Application>
  <PresentationFormat>Skærmshow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Leelawadee</vt:lpstr>
      <vt:lpstr>Times New Roman</vt:lpstr>
      <vt:lpstr>Kontortema</vt:lpstr>
      <vt:lpstr>Et barn er  født i Betlehem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barn er født i Betlehem</dc:title>
  <dc:creator>Henrik T. Nielsen</dc:creator>
  <cp:lastModifiedBy>Henrik T. Nielsen</cp:lastModifiedBy>
  <cp:revision>14</cp:revision>
  <dcterms:created xsi:type="dcterms:W3CDTF">2012-09-21T09:31:42Z</dcterms:created>
  <dcterms:modified xsi:type="dcterms:W3CDTF">2022-11-07T09:00:56Z</dcterms:modified>
</cp:coreProperties>
</file>